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F225CE-AE44-48AF-8606-4A63F3FCD056}"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D8929-883A-409B-83D1-3FA4BC8A0048}" type="slidenum">
              <a:rPr lang="en-US" smtClean="0"/>
              <a:t>‹#›</a:t>
            </a:fld>
            <a:endParaRPr lang="en-US"/>
          </a:p>
        </p:txBody>
      </p:sp>
    </p:spTree>
    <p:extLst>
      <p:ext uri="{BB962C8B-B14F-4D97-AF65-F5344CB8AC3E}">
        <p14:creationId xmlns:p14="http://schemas.microsoft.com/office/powerpoint/2010/main" val="4222929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F225CE-AE44-48AF-8606-4A63F3FCD056}"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D8929-883A-409B-83D1-3FA4BC8A0048}" type="slidenum">
              <a:rPr lang="en-US" smtClean="0"/>
              <a:t>‹#›</a:t>
            </a:fld>
            <a:endParaRPr lang="en-US"/>
          </a:p>
        </p:txBody>
      </p:sp>
    </p:spTree>
    <p:extLst>
      <p:ext uri="{BB962C8B-B14F-4D97-AF65-F5344CB8AC3E}">
        <p14:creationId xmlns:p14="http://schemas.microsoft.com/office/powerpoint/2010/main" val="3432597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F225CE-AE44-48AF-8606-4A63F3FCD056}"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D8929-883A-409B-83D1-3FA4BC8A0048}" type="slidenum">
              <a:rPr lang="en-US" smtClean="0"/>
              <a:t>‹#›</a:t>
            </a:fld>
            <a:endParaRPr lang="en-US"/>
          </a:p>
        </p:txBody>
      </p:sp>
    </p:spTree>
    <p:extLst>
      <p:ext uri="{BB962C8B-B14F-4D97-AF65-F5344CB8AC3E}">
        <p14:creationId xmlns:p14="http://schemas.microsoft.com/office/powerpoint/2010/main" val="108152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F225CE-AE44-48AF-8606-4A63F3FCD056}"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D8929-883A-409B-83D1-3FA4BC8A0048}" type="slidenum">
              <a:rPr lang="en-US" smtClean="0"/>
              <a:t>‹#›</a:t>
            </a:fld>
            <a:endParaRPr lang="en-US"/>
          </a:p>
        </p:txBody>
      </p:sp>
    </p:spTree>
    <p:extLst>
      <p:ext uri="{BB962C8B-B14F-4D97-AF65-F5344CB8AC3E}">
        <p14:creationId xmlns:p14="http://schemas.microsoft.com/office/powerpoint/2010/main" val="387790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F225CE-AE44-48AF-8606-4A63F3FCD056}" type="datetimeFigureOut">
              <a:rPr lang="en-US" smtClean="0"/>
              <a:t>4/24/2020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D8929-883A-409B-83D1-3FA4BC8A0048}" type="slidenum">
              <a:rPr lang="en-US" smtClean="0"/>
              <a:t>‹#›</a:t>
            </a:fld>
            <a:endParaRPr lang="en-US"/>
          </a:p>
        </p:txBody>
      </p:sp>
    </p:spTree>
    <p:extLst>
      <p:ext uri="{BB962C8B-B14F-4D97-AF65-F5344CB8AC3E}">
        <p14:creationId xmlns:p14="http://schemas.microsoft.com/office/powerpoint/2010/main" val="418598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F225CE-AE44-48AF-8606-4A63F3FCD056}"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D8929-883A-409B-83D1-3FA4BC8A0048}" type="slidenum">
              <a:rPr lang="en-US" smtClean="0"/>
              <a:t>‹#›</a:t>
            </a:fld>
            <a:endParaRPr lang="en-US"/>
          </a:p>
        </p:txBody>
      </p:sp>
    </p:spTree>
    <p:extLst>
      <p:ext uri="{BB962C8B-B14F-4D97-AF65-F5344CB8AC3E}">
        <p14:creationId xmlns:p14="http://schemas.microsoft.com/office/powerpoint/2010/main" val="69082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F225CE-AE44-48AF-8606-4A63F3FCD056}" type="datetimeFigureOut">
              <a:rPr lang="en-US" smtClean="0"/>
              <a:t>4/24/2020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CD8929-883A-409B-83D1-3FA4BC8A0048}" type="slidenum">
              <a:rPr lang="en-US" smtClean="0"/>
              <a:t>‹#›</a:t>
            </a:fld>
            <a:endParaRPr lang="en-US"/>
          </a:p>
        </p:txBody>
      </p:sp>
    </p:spTree>
    <p:extLst>
      <p:ext uri="{BB962C8B-B14F-4D97-AF65-F5344CB8AC3E}">
        <p14:creationId xmlns:p14="http://schemas.microsoft.com/office/powerpoint/2010/main" val="350288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F225CE-AE44-48AF-8606-4A63F3FCD056}" type="datetimeFigureOut">
              <a:rPr lang="en-US" smtClean="0"/>
              <a:t>4/24/2020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CD8929-883A-409B-83D1-3FA4BC8A0048}" type="slidenum">
              <a:rPr lang="en-US" smtClean="0"/>
              <a:t>‹#›</a:t>
            </a:fld>
            <a:endParaRPr lang="en-US"/>
          </a:p>
        </p:txBody>
      </p:sp>
    </p:spTree>
    <p:extLst>
      <p:ext uri="{BB962C8B-B14F-4D97-AF65-F5344CB8AC3E}">
        <p14:creationId xmlns:p14="http://schemas.microsoft.com/office/powerpoint/2010/main" val="2904872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225CE-AE44-48AF-8606-4A63F3FCD056}" type="datetimeFigureOut">
              <a:rPr lang="en-US" smtClean="0"/>
              <a:t>4/24/2020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CD8929-883A-409B-83D1-3FA4BC8A0048}" type="slidenum">
              <a:rPr lang="en-US" smtClean="0"/>
              <a:t>‹#›</a:t>
            </a:fld>
            <a:endParaRPr lang="en-US"/>
          </a:p>
        </p:txBody>
      </p:sp>
    </p:spTree>
    <p:extLst>
      <p:ext uri="{BB962C8B-B14F-4D97-AF65-F5344CB8AC3E}">
        <p14:creationId xmlns:p14="http://schemas.microsoft.com/office/powerpoint/2010/main" val="1534506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225CE-AE44-48AF-8606-4A63F3FCD056}"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D8929-883A-409B-83D1-3FA4BC8A0048}" type="slidenum">
              <a:rPr lang="en-US" smtClean="0"/>
              <a:t>‹#›</a:t>
            </a:fld>
            <a:endParaRPr lang="en-US"/>
          </a:p>
        </p:txBody>
      </p:sp>
    </p:spTree>
    <p:extLst>
      <p:ext uri="{BB962C8B-B14F-4D97-AF65-F5344CB8AC3E}">
        <p14:creationId xmlns:p14="http://schemas.microsoft.com/office/powerpoint/2010/main" val="137224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225CE-AE44-48AF-8606-4A63F3FCD056}" type="datetimeFigureOut">
              <a:rPr lang="en-US" smtClean="0"/>
              <a:t>4/24/2020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D8929-883A-409B-83D1-3FA4BC8A0048}" type="slidenum">
              <a:rPr lang="en-US" smtClean="0"/>
              <a:t>‹#›</a:t>
            </a:fld>
            <a:endParaRPr lang="en-US"/>
          </a:p>
        </p:txBody>
      </p:sp>
    </p:spTree>
    <p:extLst>
      <p:ext uri="{BB962C8B-B14F-4D97-AF65-F5344CB8AC3E}">
        <p14:creationId xmlns:p14="http://schemas.microsoft.com/office/powerpoint/2010/main" val="3659517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225CE-AE44-48AF-8606-4A63F3FCD056}" type="datetimeFigureOut">
              <a:rPr lang="en-US" smtClean="0"/>
              <a:t>4/24/2020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D8929-883A-409B-83D1-3FA4BC8A0048}" type="slidenum">
              <a:rPr lang="en-US" smtClean="0"/>
              <a:t>‹#›</a:t>
            </a:fld>
            <a:endParaRPr lang="en-US"/>
          </a:p>
        </p:txBody>
      </p:sp>
    </p:spTree>
    <p:extLst>
      <p:ext uri="{BB962C8B-B14F-4D97-AF65-F5344CB8AC3E}">
        <p14:creationId xmlns:p14="http://schemas.microsoft.com/office/powerpoint/2010/main" val="4267956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4a"/><Relationship Id="rId5" Type="http://schemas.microsoft.com/office/2007/relationships/media" Target="../media/media3.m4a"/><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031"/>
            <a:ext cx="10515600" cy="669701"/>
          </a:xfrm>
        </p:spPr>
        <p:txBody>
          <a:bodyPr>
            <a:normAutofit fontScale="90000"/>
          </a:bodyPr>
          <a:lstStyle/>
          <a:p>
            <a:r>
              <a:rPr lang="en-US" dirty="0"/>
              <a:t> </a:t>
            </a:r>
            <a:r>
              <a:rPr lang="en-US" dirty="0" smtClean="0"/>
              <a:t>                     </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STORY  TIME</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197735"/>
            <a:ext cx="10515600" cy="4979228"/>
          </a:xfrm>
        </p:spPr>
        <p:txBody>
          <a:bodyPr/>
          <a:lstStyle/>
          <a:p>
            <a:pPr marL="0" indent="0">
              <a:buNone/>
            </a:pPr>
            <a:r>
              <a:rPr lang="sr-Cyrl-RS" dirty="0" smtClean="0"/>
              <a:t>Здраво децо </a:t>
            </a:r>
            <a:r>
              <a:rPr lang="sr-Cyrl-RS" dirty="0" smtClean="0">
                <a:solidFill>
                  <a:srgbClr val="FF0000"/>
                </a:solidFill>
                <a:sym typeface="Wingdings" panose="05000000000000000000" pitchFamily="2" charset="2"/>
              </a:rPr>
              <a:t></a:t>
            </a:r>
            <a:r>
              <a:rPr lang="sr-Cyrl-RS" dirty="0" smtClean="0">
                <a:sym typeface="Wingdings" panose="05000000000000000000" pitchFamily="2" charset="2"/>
              </a:rPr>
              <a:t> </a:t>
            </a:r>
          </a:p>
          <a:p>
            <a:pPr marL="0" indent="0">
              <a:buNone/>
            </a:pPr>
            <a:endParaRPr lang="en-US" dirty="0" smtClean="0">
              <a:sym typeface="Wingdings" panose="05000000000000000000" pitchFamily="2" charset="2"/>
            </a:endParaRPr>
          </a:p>
          <a:p>
            <a:pPr marL="0" indent="0">
              <a:buNone/>
            </a:pPr>
            <a:r>
              <a:rPr lang="sr-Cyrl-RS" dirty="0" smtClean="0">
                <a:sym typeface="Wingdings" panose="05000000000000000000" pitchFamily="2" charset="2"/>
              </a:rPr>
              <a:t>Да ли сте се лепо одморили за време празника?</a:t>
            </a:r>
          </a:p>
          <a:p>
            <a:pPr marL="0" indent="0">
              <a:buNone/>
            </a:pPr>
            <a:r>
              <a:rPr lang="sr-Cyrl-RS" dirty="0" smtClean="0">
                <a:sym typeface="Wingdings" panose="05000000000000000000" pitchFamily="2" charset="2"/>
              </a:rPr>
              <a:t>Сигурна сам да нисте заборавили оно што смо учили, али да проверимо. Почећемо са песмицом од прошлог часа</a:t>
            </a:r>
          </a:p>
          <a:p>
            <a:pPr marL="0" indent="0">
              <a:buNone/>
            </a:pPr>
            <a:endParaRPr lang="sr-Cyrl-RS" dirty="0">
              <a:sym typeface="Wingdings" panose="05000000000000000000" pitchFamily="2" charset="2"/>
            </a:endParaRPr>
          </a:p>
          <a:p>
            <a:pPr marL="0" indent="0">
              <a:buNone/>
            </a:pPr>
            <a:endParaRPr lang="sr-Cyrl-RS" dirty="0">
              <a:sym typeface="Wingdings" panose="05000000000000000000" pitchFamily="2" charset="2"/>
            </a:endParaRPr>
          </a:p>
          <a:p>
            <a:pPr marL="0" indent="0">
              <a:buNone/>
            </a:pPr>
            <a:r>
              <a:rPr lang="sr-Cyrl-RS" dirty="0" smtClean="0">
                <a:sym typeface="Wingdings" panose="05000000000000000000" pitchFamily="2" charset="2"/>
              </a:rPr>
              <a:t>А сада кад сте се подсетили песмице, може и караоке верзија </a:t>
            </a:r>
            <a:r>
              <a:rPr lang="sr-Cyrl-RS" dirty="0" smtClean="0">
                <a:solidFill>
                  <a:srgbClr val="FF0000"/>
                </a:solidFill>
                <a:sym typeface="Wingdings" panose="05000000000000000000" pitchFamily="2" charset="2"/>
              </a:rPr>
              <a:t></a:t>
            </a:r>
            <a:endParaRPr lang="en-US" dirty="0">
              <a:solidFill>
                <a:srgbClr val="FF0000"/>
              </a:solidFill>
            </a:endParaRPr>
          </a:p>
        </p:txBody>
      </p:sp>
      <p:pic>
        <p:nvPicPr>
          <p:cNvPr id="4" name="NEAGLStrATk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09038" y="3588610"/>
            <a:ext cx="609600" cy="609600"/>
          </a:xfrm>
          <a:prstGeom prst="rect">
            <a:avLst/>
          </a:prstGeom>
        </p:spPr>
      </p:pic>
      <p:pic>
        <p:nvPicPr>
          <p:cNvPr id="5" name="NEAGLStrATk3.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463586" y="5386456"/>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4735133" y="1076459"/>
            <a:ext cx="609600" cy="609600"/>
          </a:xfrm>
          <a:prstGeom prst="rect">
            <a:avLst/>
          </a:prstGeom>
        </p:spPr>
      </p:pic>
    </p:spTree>
    <p:extLst>
      <p:ext uri="{BB962C8B-B14F-4D97-AF65-F5344CB8AC3E}">
        <p14:creationId xmlns:p14="http://schemas.microsoft.com/office/powerpoint/2010/main" val="3533502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807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36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62885"/>
          </a:xfrm>
        </p:spPr>
        <p:txBody>
          <a:bodyPr/>
          <a:lstStyle/>
          <a:p>
            <a:r>
              <a:rPr lang="sr-Cyrl-RS" dirty="0" smtClean="0"/>
              <a:t>Радна  свеска страна 49</a:t>
            </a:r>
            <a:endParaRPr lang="en-US" dirty="0"/>
          </a:p>
        </p:txBody>
      </p:sp>
      <p:sp>
        <p:nvSpPr>
          <p:cNvPr id="3" name="Content Placeholder 2"/>
          <p:cNvSpPr>
            <a:spLocks noGrp="1"/>
          </p:cNvSpPr>
          <p:nvPr>
            <p:ph idx="1"/>
          </p:nvPr>
        </p:nvSpPr>
        <p:spPr>
          <a:xfrm>
            <a:off x="838200" y="695460"/>
            <a:ext cx="10515600" cy="5481504"/>
          </a:xfrm>
        </p:spPr>
        <p:txBody>
          <a:bodyPr/>
          <a:lstStyle/>
          <a:p>
            <a:pPr marL="0" indent="0">
              <a:buNone/>
            </a:pPr>
            <a:r>
              <a:rPr lang="sr-Cyrl-RS" dirty="0" smtClean="0"/>
              <a:t>Мики и Шиља су збуњени. На њиховим тањирима су ствари које они воле али има и нечега што није за јело. Заокружите све што није за јело. Након тога опишите усмено шта се све налази на њиховим тањирима, које је боје, да ли је велико или мало, све што умете искористите да опишете слике.</a:t>
            </a:r>
            <a:endParaRPr lang="en-US" dirty="0"/>
          </a:p>
        </p:txBody>
      </p:sp>
      <p:pic>
        <p:nvPicPr>
          <p:cNvPr id="4" name="Picture 3"/>
          <p:cNvPicPr>
            <a:picLocks noChangeAspect="1"/>
          </p:cNvPicPr>
          <p:nvPr/>
        </p:nvPicPr>
        <p:blipFill>
          <a:blip r:embed="rId2"/>
          <a:stretch>
            <a:fillRect/>
          </a:stretch>
        </p:blipFill>
        <p:spPr>
          <a:xfrm>
            <a:off x="2566987" y="2717442"/>
            <a:ext cx="7058025" cy="4140558"/>
          </a:xfrm>
          <a:prstGeom prst="rect">
            <a:avLst/>
          </a:prstGeom>
        </p:spPr>
      </p:pic>
    </p:spTree>
    <p:extLst>
      <p:ext uri="{BB962C8B-B14F-4D97-AF65-F5344CB8AC3E}">
        <p14:creationId xmlns:p14="http://schemas.microsoft.com/office/powerpoint/2010/main" val="2199694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ye Bye Goodbye GIF by Mickey Mouse"/>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0923" y="914400"/>
            <a:ext cx="7186411" cy="537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562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8941"/>
            <a:ext cx="10515600" cy="5958022"/>
          </a:xfrm>
        </p:spPr>
        <p:txBody>
          <a:bodyPr>
            <a:normAutofit/>
          </a:bodyPr>
          <a:lstStyle/>
          <a:p>
            <a:pPr marL="0" indent="0">
              <a:buNone/>
            </a:pPr>
            <a:r>
              <a:rPr lang="sr-Cyrl-RS" dirty="0" smtClean="0"/>
              <a:t>Сада прелазимо на причу. Отворите уџбенике на страну 56 и погледајте слике. Хајдемо редом, прво слика број 1</a:t>
            </a:r>
            <a:r>
              <a:rPr lang="sr-Cyrl-RS" dirty="0" smtClean="0"/>
              <a:t>.</a:t>
            </a:r>
            <a:r>
              <a:rPr lang="en-US" dirty="0" smtClean="0"/>
              <a:t> </a:t>
            </a:r>
            <a:r>
              <a:rPr lang="sr-Cyrl-RS" dirty="0" smtClean="0"/>
              <a:t>Послушајте звучни запис</a:t>
            </a:r>
            <a:endParaRPr lang="sr-Cyrl-RS" dirty="0" smtClean="0"/>
          </a:p>
          <a:p>
            <a:pPr marL="0" indent="0">
              <a:buNone/>
            </a:pPr>
            <a:endParaRPr lang="sr-Cyrl-RS" dirty="0"/>
          </a:p>
          <a:p>
            <a:pPr marL="0" indent="0">
              <a:buNone/>
            </a:pPr>
            <a:endParaRPr lang="sr-Cyrl-RS" dirty="0" smtClean="0"/>
          </a:p>
          <a:p>
            <a:pPr marL="0" indent="0">
              <a:buNone/>
            </a:pPr>
            <a:endParaRPr lang="sr-Cyrl-RS" dirty="0"/>
          </a:p>
          <a:p>
            <a:pPr marL="0" indent="0">
              <a:buNone/>
            </a:pPr>
            <a:endParaRPr lang="sr-Cyrl-RS" dirty="0" smtClean="0"/>
          </a:p>
          <a:p>
            <a:pPr marL="0" indent="0">
              <a:buNone/>
            </a:pPr>
            <a:endParaRPr lang="sr-Cyrl-RS" dirty="0"/>
          </a:p>
          <a:p>
            <a:pPr marL="0" indent="0">
              <a:buNone/>
            </a:pPr>
            <a:endParaRPr lang="sr-Cyrl-RS" dirty="0" smtClean="0"/>
          </a:p>
          <a:p>
            <a:pPr marL="0" indent="0">
              <a:buNone/>
            </a:pPr>
            <a:endParaRPr lang="sr-Cyrl-RS" dirty="0"/>
          </a:p>
          <a:p>
            <a:pPr marL="0" indent="0">
              <a:buNone/>
            </a:pPr>
            <a:endParaRPr lang="sr-Cyrl-RS" dirty="0" smtClean="0"/>
          </a:p>
        </p:txBody>
      </p:sp>
      <p:pic>
        <p:nvPicPr>
          <p:cNvPr id="4" name="Picture 3"/>
          <p:cNvPicPr>
            <a:picLocks noChangeAspect="1"/>
          </p:cNvPicPr>
          <p:nvPr/>
        </p:nvPicPr>
        <p:blipFill>
          <a:blip r:embed="rId4"/>
          <a:stretch>
            <a:fillRect/>
          </a:stretch>
        </p:blipFill>
        <p:spPr>
          <a:xfrm>
            <a:off x="3082343" y="1151117"/>
            <a:ext cx="6027313" cy="379128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72237" y="4942402"/>
            <a:ext cx="609600" cy="609600"/>
          </a:xfrm>
          <a:prstGeom prst="rect">
            <a:avLst/>
          </a:prstGeom>
        </p:spPr>
      </p:pic>
    </p:spTree>
    <p:extLst>
      <p:ext uri="{BB962C8B-B14F-4D97-AF65-F5344CB8AC3E}">
        <p14:creationId xmlns:p14="http://schemas.microsoft.com/office/powerpoint/2010/main" val="3746800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7425"/>
            <a:ext cx="10515600" cy="6009538"/>
          </a:xfrm>
        </p:spPr>
        <p:txBody>
          <a:bodyPr/>
          <a:lstStyle/>
          <a:p>
            <a:pPr marL="0" indent="0">
              <a:buNone/>
            </a:pPr>
            <a:endParaRPr lang="en-US" dirty="0"/>
          </a:p>
        </p:txBody>
      </p:sp>
      <p:pic>
        <p:nvPicPr>
          <p:cNvPr id="5" name="Picture 4"/>
          <p:cNvPicPr>
            <a:picLocks noChangeAspect="1"/>
          </p:cNvPicPr>
          <p:nvPr/>
        </p:nvPicPr>
        <p:blipFill>
          <a:blip r:embed="rId4"/>
          <a:stretch>
            <a:fillRect/>
          </a:stretch>
        </p:blipFill>
        <p:spPr>
          <a:xfrm>
            <a:off x="2331076" y="335085"/>
            <a:ext cx="7160654" cy="432575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35133" y="4828504"/>
            <a:ext cx="609600" cy="609600"/>
          </a:xfrm>
          <a:prstGeom prst="rect">
            <a:avLst/>
          </a:prstGeom>
        </p:spPr>
      </p:pic>
    </p:spTree>
    <p:extLst>
      <p:ext uri="{BB962C8B-B14F-4D97-AF65-F5344CB8AC3E}">
        <p14:creationId xmlns:p14="http://schemas.microsoft.com/office/powerpoint/2010/main" val="1889580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3335"/>
            <a:ext cx="10515600" cy="5893628"/>
          </a:xfrm>
        </p:spPr>
        <p:txBody>
          <a:bodyPr/>
          <a:lstStyle/>
          <a:p>
            <a:pPr marL="0" indent="0">
              <a:buNone/>
            </a:pPr>
            <a:endParaRPr lang="en-US" dirty="0"/>
          </a:p>
        </p:txBody>
      </p:sp>
      <p:pic>
        <p:nvPicPr>
          <p:cNvPr id="4" name="Picture 3"/>
          <p:cNvPicPr>
            <a:picLocks noChangeAspect="1"/>
          </p:cNvPicPr>
          <p:nvPr/>
        </p:nvPicPr>
        <p:blipFill>
          <a:blip r:embed="rId4"/>
          <a:stretch>
            <a:fillRect/>
          </a:stretch>
        </p:blipFill>
        <p:spPr>
          <a:xfrm>
            <a:off x="2176528" y="564321"/>
            <a:ext cx="6619741" cy="427813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0" y="4818642"/>
            <a:ext cx="609600" cy="609600"/>
          </a:xfrm>
          <a:prstGeom prst="rect">
            <a:avLst/>
          </a:prstGeom>
        </p:spPr>
      </p:pic>
    </p:spTree>
    <p:extLst>
      <p:ext uri="{BB962C8B-B14F-4D97-AF65-F5344CB8AC3E}">
        <p14:creationId xmlns:p14="http://schemas.microsoft.com/office/powerpoint/2010/main" val="1165128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5910"/>
            <a:ext cx="10515600" cy="6061053"/>
          </a:xfrm>
        </p:spPr>
        <p:txBody>
          <a:bodyPr/>
          <a:lstStyle/>
          <a:p>
            <a:pPr marL="0" indent="0">
              <a:buNone/>
            </a:pPr>
            <a:endParaRPr lang="en-US" dirty="0"/>
          </a:p>
        </p:txBody>
      </p:sp>
      <p:pic>
        <p:nvPicPr>
          <p:cNvPr id="4" name="Picture 3"/>
          <p:cNvPicPr>
            <a:picLocks noChangeAspect="1"/>
          </p:cNvPicPr>
          <p:nvPr/>
        </p:nvPicPr>
        <p:blipFill>
          <a:blip r:embed="rId4"/>
          <a:stretch>
            <a:fillRect/>
          </a:stretch>
        </p:blipFill>
        <p:spPr>
          <a:xfrm>
            <a:off x="2962140" y="352022"/>
            <a:ext cx="6890197" cy="495836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57340" y="4700787"/>
            <a:ext cx="609600" cy="609600"/>
          </a:xfrm>
          <a:prstGeom prst="rect">
            <a:avLst/>
          </a:prstGeom>
        </p:spPr>
      </p:pic>
    </p:spTree>
    <p:extLst>
      <p:ext uri="{BB962C8B-B14F-4D97-AF65-F5344CB8AC3E}">
        <p14:creationId xmlns:p14="http://schemas.microsoft.com/office/powerpoint/2010/main" val="1110441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47730"/>
            <a:ext cx="10515600" cy="5829233"/>
          </a:xfrm>
        </p:spPr>
        <p:txBody>
          <a:bodyPr/>
          <a:lstStyle/>
          <a:p>
            <a:pPr marL="0" indent="0">
              <a:buNone/>
            </a:pPr>
            <a:endParaRPr lang="en-US" dirty="0"/>
          </a:p>
        </p:txBody>
      </p:sp>
      <p:pic>
        <p:nvPicPr>
          <p:cNvPr id="4" name="Picture 3"/>
          <p:cNvPicPr>
            <a:picLocks noChangeAspect="1"/>
          </p:cNvPicPr>
          <p:nvPr/>
        </p:nvPicPr>
        <p:blipFill>
          <a:blip r:embed="rId4"/>
          <a:stretch>
            <a:fillRect/>
          </a:stretch>
        </p:blipFill>
        <p:spPr>
          <a:xfrm>
            <a:off x="2150772" y="489397"/>
            <a:ext cx="6864439" cy="466215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40806" y="4846749"/>
            <a:ext cx="609600" cy="609600"/>
          </a:xfrm>
          <a:prstGeom prst="rect">
            <a:avLst/>
          </a:prstGeom>
        </p:spPr>
      </p:pic>
    </p:spTree>
    <p:extLst>
      <p:ext uri="{BB962C8B-B14F-4D97-AF65-F5344CB8AC3E}">
        <p14:creationId xmlns:p14="http://schemas.microsoft.com/office/powerpoint/2010/main" val="2891189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0761"/>
            <a:ext cx="10515600" cy="5906507"/>
          </a:xfrm>
        </p:spPr>
        <p:txBody>
          <a:bodyPr/>
          <a:lstStyle/>
          <a:p>
            <a:pPr marL="0" indent="0">
              <a:buNone/>
            </a:pPr>
            <a:endParaRPr lang="en-US" dirty="0"/>
          </a:p>
        </p:txBody>
      </p:sp>
      <p:pic>
        <p:nvPicPr>
          <p:cNvPr id="4" name="Picture 3"/>
          <p:cNvPicPr>
            <a:picLocks noChangeAspect="1"/>
          </p:cNvPicPr>
          <p:nvPr/>
        </p:nvPicPr>
        <p:blipFill>
          <a:blip r:embed="rId4"/>
          <a:stretch>
            <a:fillRect/>
          </a:stretch>
        </p:blipFill>
        <p:spPr>
          <a:xfrm>
            <a:off x="1923246" y="603730"/>
            <a:ext cx="7443987" cy="450428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07853" y="4956186"/>
            <a:ext cx="609600" cy="609600"/>
          </a:xfrm>
          <a:prstGeom prst="rect">
            <a:avLst/>
          </a:prstGeom>
        </p:spPr>
      </p:pic>
    </p:spTree>
    <p:extLst>
      <p:ext uri="{BB962C8B-B14F-4D97-AF65-F5344CB8AC3E}">
        <p14:creationId xmlns:p14="http://schemas.microsoft.com/office/powerpoint/2010/main" val="435949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6685" y="321973"/>
            <a:ext cx="10515600" cy="5520140"/>
          </a:xfrm>
        </p:spPr>
        <p:txBody>
          <a:bodyPr/>
          <a:lstStyle/>
          <a:p>
            <a:pPr marL="0" indent="0">
              <a:buNone/>
            </a:pPr>
            <a:r>
              <a:rPr lang="sr-Cyrl-RS" dirty="0" smtClean="0"/>
              <a:t>Сада смо се упознали са садржајем наше приче и можемо да је послушамо. Да вас подсетим да причу </a:t>
            </a:r>
            <a:r>
              <a:rPr lang="sr-Cyrl-RS" dirty="0" smtClean="0"/>
              <a:t>и слике имате </a:t>
            </a:r>
            <a:r>
              <a:rPr lang="sr-Cyrl-RS" dirty="0" smtClean="0"/>
              <a:t>и на ЦД-у. Слушајте причу неколико пута па пробајте да је сами испричате. Ако неко жели, </a:t>
            </a:r>
            <a:r>
              <a:rPr lang="sr-Cyrl-RS" u="sng" dirty="0" smtClean="0"/>
              <a:t>може и да сними себе како прича причу </a:t>
            </a:r>
            <a:r>
              <a:rPr lang="sr-Cyrl-RS" dirty="0" smtClean="0"/>
              <a:t>и да ми пошаље. Баш сам се ужелела да вас чујем </a:t>
            </a:r>
            <a:r>
              <a:rPr lang="sr-Cyrl-RS" dirty="0" smtClean="0">
                <a:solidFill>
                  <a:srgbClr val="FF0000"/>
                </a:solidFill>
                <a:sym typeface="Wingdings" panose="05000000000000000000" pitchFamily="2" charset="2"/>
              </a:rPr>
              <a:t></a:t>
            </a:r>
            <a:endParaRPr lang="en-US" dirty="0">
              <a:solidFill>
                <a:srgbClr val="FF0000"/>
              </a:solidFill>
            </a:endParaRPr>
          </a:p>
        </p:txBody>
      </p:sp>
      <p:pic>
        <p:nvPicPr>
          <p:cNvPr id="4" name="NEAGLStrATk3.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49963" y="3446933"/>
            <a:ext cx="609600" cy="609600"/>
          </a:xfrm>
          <a:prstGeom prst="rect">
            <a:avLst/>
          </a:prstGeom>
        </p:spPr>
      </p:pic>
    </p:spTree>
    <p:extLst>
      <p:ext uri="{BB962C8B-B14F-4D97-AF65-F5344CB8AC3E}">
        <p14:creationId xmlns:p14="http://schemas.microsoft.com/office/powerpoint/2010/main" val="1183196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Радна  свеска страна 49</a:t>
            </a:r>
            <a:endParaRPr lang="en-US" dirty="0"/>
          </a:p>
        </p:txBody>
      </p:sp>
      <p:pic>
        <p:nvPicPr>
          <p:cNvPr id="4" name="Content Placeholder 3"/>
          <p:cNvPicPr>
            <a:picLocks noGrp="1" noChangeAspect="1"/>
          </p:cNvPicPr>
          <p:nvPr>
            <p:ph idx="1"/>
          </p:nvPr>
        </p:nvPicPr>
        <p:blipFill>
          <a:blip r:embed="rId2"/>
          <a:stretch>
            <a:fillRect/>
          </a:stretch>
        </p:blipFill>
        <p:spPr>
          <a:xfrm>
            <a:off x="4193456" y="2331076"/>
            <a:ext cx="6097523" cy="3923160"/>
          </a:xfrm>
          <a:prstGeom prst="rect">
            <a:avLst/>
          </a:prstGeom>
        </p:spPr>
      </p:pic>
      <p:sp>
        <p:nvSpPr>
          <p:cNvPr id="5" name="TextBox 4"/>
          <p:cNvSpPr txBox="1"/>
          <p:nvPr/>
        </p:nvSpPr>
        <p:spPr>
          <a:xfrm>
            <a:off x="399245" y="1815921"/>
            <a:ext cx="4159876" cy="1015663"/>
          </a:xfrm>
          <a:prstGeom prst="rect">
            <a:avLst/>
          </a:prstGeom>
          <a:noFill/>
        </p:spPr>
        <p:txBody>
          <a:bodyPr wrap="square" rtlCol="0">
            <a:spAutoFit/>
          </a:bodyPr>
          <a:lstStyle/>
          <a:p>
            <a:r>
              <a:rPr lang="sr-Cyrl-RS" sz="2000" dirty="0" smtClean="0">
                <a:latin typeface="Arial" panose="020B0604020202020204" pitchFamily="34" charset="0"/>
                <a:cs typeface="Arial" panose="020B0604020202020204" pitchFamily="34" charset="0"/>
              </a:rPr>
              <a:t>За кога су колачи који се налазе</a:t>
            </a:r>
          </a:p>
          <a:p>
            <a:r>
              <a:rPr lang="sr-Cyrl-RS" sz="2000" dirty="0">
                <a:latin typeface="Arial" panose="020B0604020202020204" pitchFamily="34" charset="0"/>
                <a:cs typeface="Arial" panose="020B0604020202020204" pitchFamily="34" charset="0"/>
              </a:rPr>
              <a:t>у</a:t>
            </a:r>
            <a:r>
              <a:rPr lang="sr-Cyrl-RS" sz="2000" dirty="0" smtClean="0">
                <a:latin typeface="Arial" panose="020B0604020202020204" pitchFamily="34" charset="0"/>
                <a:cs typeface="Arial" panose="020B0604020202020204" pitchFamily="34" charset="0"/>
              </a:rPr>
              <a:t> средини лавиринта? Хајде, пробајте да откријете!</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999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222</Words>
  <Application>Microsoft Office PowerPoint</Application>
  <PresentationFormat>Widescreen</PresentationFormat>
  <Paragraphs>21</Paragraphs>
  <Slides>11</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                      STORY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Радна  свеска страна 49</vt:lpstr>
      <vt:lpstr>Радна  свеска страна 49</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  TIME</dc:title>
  <dc:creator>Windows User</dc:creator>
  <cp:lastModifiedBy>Windows User</cp:lastModifiedBy>
  <cp:revision>9</cp:revision>
  <dcterms:created xsi:type="dcterms:W3CDTF">2020-04-21T10:14:09Z</dcterms:created>
  <dcterms:modified xsi:type="dcterms:W3CDTF">2020-04-24T18:23:33Z</dcterms:modified>
</cp:coreProperties>
</file>